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14" y="1928802"/>
            <a:ext cx="10477573" cy="1143008"/>
          </a:xfrm>
        </p:spPr>
        <p:txBody>
          <a:bodyPr/>
          <a:lstStyle>
            <a:lvl1pPr>
              <a:defRPr b="1" baseline="0">
                <a:effectLst/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14" y="3786190"/>
            <a:ext cx="10477573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FE1340F-7E24-4688-B7A0-12CA2222B3B5}" type="datetimeFigureOut">
              <a:rPr lang="ru-RU"/>
              <a:pPr>
                <a:defRPr/>
              </a:pPr>
              <a:t>29.03.2016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CD082D-5C30-40F3-8C42-F2FE678B0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2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214423"/>
            <a:ext cx="10668075" cy="785813"/>
          </a:xfrm>
        </p:spPr>
        <p:txBody>
          <a:bodyPr/>
          <a:lstStyle>
            <a:lvl1pPr>
              <a:defRPr sz="4000">
                <a:latin typeface="Myriad Pro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63" y="2143116"/>
            <a:ext cx="10668075" cy="421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6449-EEF4-475A-B144-DAD7026D617A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0386-8501-45D6-B33A-D1CE4345A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8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3ECF-2352-47EC-B360-4BC7989B563B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0B6F-D605-4050-833D-42492516F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0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214428"/>
            <a:ext cx="10668075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1963" y="2071679"/>
            <a:ext cx="5238787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1251" y="2071679"/>
            <a:ext cx="5238787" cy="428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377D-9DD5-4665-8A4B-8111409723A5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7E7E-768E-408A-AD28-5578ED23D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214423"/>
            <a:ext cx="10668075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63" y="2071678"/>
            <a:ext cx="5238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1963" y="2714620"/>
            <a:ext cx="5238787" cy="3590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252" y="2071678"/>
            <a:ext cx="5238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1252" y="2714620"/>
            <a:ext cx="5238787" cy="35909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EE65A-51C4-471C-9949-480927273340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CF6B-0E11-4EA9-A078-0AB53773D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2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214422"/>
            <a:ext cx="10668075" cy="785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4EAA-0658-4199-A96F-030CE0010962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0484C-96D6-4C02-B6C5-7C7D080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8E23-1931-40B9-BF85-6A78E8514D93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FE9F6-440D-48E0-B31B-9BF895AF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0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textually.org/ringtonia/archives/images/set3/american-flag-2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0"/>
            <a:ext cx="10604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1214422"/>
            <a:ext cx="10668075" cy="64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1962" y="2000256"/>
            <a:ext cx="10668076" cy="4357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ADE0-EDE0-44EC-982D-5D0F936CCDC2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1CDF-8492-49AE-A55E-04C209A32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0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1076325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762000" y="1857375"/>
            <a:ext cx="10668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2000" y="6492875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2F7CF99D-B8E1-47E2-9F3F-D71C43F79337}" type="datetimeFigureOut">
              <a:rPr lang="ru-RU"/>
              <a:pPr>
                <a:defRPr/>
              </a:pPr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00500" y="6492875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Blueforce Proprietary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500" y="6492875"/>
            <a:ext cx="3048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yriad Pro Black"/>
              </a:defRPr>
            </a:lvl1pPr>
          </a:lstStyle>
          <a:p>
            <a:pPr>
              <a:defRPr/>
            </a:pPr>
            <a:fld id="{9FFEFBFC-7D13-4ED7-B017-FFE391B1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288"/>
            <a:ext cx="28717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2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5C04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Myriad Pro" panose="020B0503030403020204" pitchFamily="34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5C040"/>
          </a:solidFill>
          <a:latin typeface="Myriad Pro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5C040"/>
          </a:solidFill>
          <a:latin typeface="Myriad Pro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5C040"/>
          </a:solidFill>
          <a:latin typeface="Myriad Pro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F5C040"/>
          </a:solidFill>
          <a:latin typeface="Myriad Pro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Myriad Pro Ligh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Myriad Pro Light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Myriad Pro Light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Myriad Pro Light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Myriad Pro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Settings – iOS Device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291" y="2003093"/>
            <a:ext cx="2057400" cy="3651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02" y="2003093"/>
            <a:ext cx="2057400" cy="36518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4242" y="5706668"/>
            <a:ext cx="230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SELECT the Settings Icon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3" y="1981010"/>
            <a:ext cx="2060627" cy="3657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51" y="1981010"/>
            <a:ext cx="2060627" cy="365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62" y="1981010"/>
            <a:ext cx="2060627" cy="36576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35076" y="3200400"/>
            <a:ext cx="457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2634" y="5706668"/>
            <a:ext cx="1666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SELECT Privacy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24919" y="5232371"/>
            <a:ext cx="204677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8605" y="5706668"/>
            <a:ext cx="2340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SELECT Location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07670" y="5708462"/>
            <a:ext cx="1881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SELECT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BlueBeacon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9473" y="5706668"/>
            <a:ext cx="207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SELECT “While Using the App”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7575" y="2597837"/>
            <a:ext cx="2072820" cy="329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358" y="5067764"/>
            <a:ext cx="2072820" cy="3292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459" y="3024566"/>
            <a:ext cx="207282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8183"/>
      </p:ext>
    </p:extLst>
  </p:cSld>
  <p:clrMapOvr>
    <a:masterClrMapping/>
  </p:clrMapOvr>
</p:sld>
</file>

<file path=ppt/theme/theme1.xml><?xml version="1.0" encoding="utf-8"?>
<a:theme xmlns:a="http://schemas.openxmlformats.org/drawingml/2006/main" name="2013 - BTAC Only - LE - REV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3 - Johnson and Johnson - REV4.pptx" id="{2CCA8723-6884-4842-AE9B-146787B7674E}" vid="{6898A37D-FF95-466D-B7B3-417EEEEFC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Myriad Pro</vt:lpstr>
      <vt:lpstr>Myriad Pro Black</vt:lpstr>
      <vt:lpstr>Myriad Pro Light</vt:lpstr>
      <vt:lpstr>Times New Roman</vt:lpstr>
      <vt:lpstr>2013 - BTAC Only - LE - REV1</vt:lpstr>
      <vt:lpstr>Settings – iOS Device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Settings – iOS Device</dc:title>
  <dc:creator>Scott Vlcek</dc:creator>
  <cp:lastModifiedBy>Scott Vlcek</cp:lastModifiedBy>
  <cp:revision>3</cp:revision>
  <dcterms:created xsi:type="dcterms:W3CDTF">2016-03-29T17:52:28Z</dcterms:created>
  <dcterms:modified xsi:type="dcterms:W3CDTF">2016-03-29T17:56:27Z</dcterms:modified>
</cp:coreProperties>
</file>