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5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5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2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2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8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2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7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579D6-DBB7-4806-A6D5-4F22A89FD0A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4CB6A-5100-47FD-B4C2-E170FFA4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5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098550"/>
          </a:xfrm>
        </p:spPr>
        <p:txBody>
          <a:bodyPr>
            <a:noAutofit/>
          </a:bodyPr>
          <a:lstStyle/>
          <a:p>
            <a:r>
              <a:rPr lang="en-US" sz="3600" dirty="0" smtClean="0"/>
              <a:t>Loading a Sensor Plug-In</a:t>
            </a:r>
            <a:endParaRPr lang="en-US" sz="36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1 - From the BTAC Home Screen SELECT the Contact Name, i.e. bfd.samsung4.0 at the TOP of the SCREEN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477000" y="457200"/>
            <a:ext cx="6096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934200" y="1524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140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CHECK the BOX to “Start Sensor when BTAC starts”.</a:t>
            </a:r>
          </a:p>
          <a:p>
            <a:endParaRPr lang="en-US" dirty="0"/>
          </a:p>
          <a:p>
            <a:r>
              <a:rPr lang="en-US" dirty="0" smtClean="0"/>
              <a:t>2 – SELECT “Done”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7716">
            <a:off x="4416022" y="4483810"/>
            <a:ext cx="549275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659" y="4181475"/>
            <a:ext cx="4016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46985">
            <a:off x="6248400" y="4657725"/>
            <a:ext cx="8477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443" y="4410868"/>
            <a:ext cx="4016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1310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“Sensor is off” to turn Sensor ON.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72000"/>
            <a:ext cx="11525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043" y="4419600"/>
            <a:ext cx="4016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412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Sensor is now ENABLED</a:t>
            </a:r>
          </a:p>
          <a:p>
            <a:endParaRPr lang="en-US" dirty="0"/>
          </a:p>
          <a:p>
            <a:r>
              <a:rPr lang="en-US" dirty="0" smtClean="0"/>
              <a:t>2 – SELECT the RETURN Button twice to RETURN </a:t>
            </a:r>
            <a:r>
              <a:rPr lang="en-US" smtClean="0"/>
              <a:t>to the HOME PAGE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72000"/>
            <a:ext cx="11525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043" y="4419600"/>
            <a:ext cx="4016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</p:spTree>
    <p:extLst>
      <p:ext uri="{BB962C8B-B14F-4D97-AF65-F5344CB8AC3E}">
        <p14:creationId xmlns:p14="http://schemas.microsoft.com/office/powerpoint/2010/main" val="164437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DROP DOWN MENU will appear.</a:t>
            </a:r>
          </a:p>
          <a:p>
            <a:endParaRPr lang="en-US" dirty="0"/>
          </a:p>
          <a:p>
            <a:r>
              <a:rPr lang="en-US" dirty="0" smtClean="0"/>
              <a:t>1 – SELECT the SENSOR Icon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867400" y="990600"/>
            <a:ext cx="6096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412523" y="2057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84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BLUEFORCE SENSOR PLUG-IN Page will appear.</a:t>
            </a:r>
          </a:p>
          <a:p>
            <a:endParaRPr lang="en-US" dirty="0"/>
          </a:p>
          <a:p>
            <a:r>
              <a:rPr lang="en-US" dirty="0" smtClean="0"/>
              <a:t>1 – SELECT the All TAB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629400" y="838200"/>
            <a:ext cx="0" cy="1295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477000" y="2133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3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SCROLL through the list of Sensor Plug-Ins until the desired Sensor Plug-In is located.</a:t>
            </a:r>
          </a:p>
          <a:p>
            <a:endParaRPr lang="en-US" dirty="0"/>
          </a:p>
          <a:p>
            <a:r>
              <a:rPr lang="en-US" dirty="0" smtClean="0"/>
              <a:t>1 – SELECT the GREEN Arrow to INSTALL the desired Sensor</a:t>
            </a:r>
          </a:p>
          <a:p>
            <a:endParaRPr lang="en-US" dirty="0"/>
          </a:p>
          <a:p>
            <a:r>
              <a:rPr lang="en-US" dirty="0" smtClean="0"/>
              <a:t>A Message will appear saying “Plug-In Installed Successfully”, then disappear.</a:t>
            </a:r>
          </a:p>
          <a:p>
            <a:endParaRPr lang="en-US" dirty="0"/>
          </a:p>
          <a:p>
            <a:r>
              <a:rPr lang="en-US" dirty="0" smtClean="0"/>
              <a:t>2 – A RED Trash Can will appear next to the Sensor plug-In name. If the RED Trash Can is SELECTED, the Sensor Plug-In will be DELETED. </a:t>
            </a:r>
          </a:p>
          <a:p>
            <a:endParaRPr lang="en-US" dirty="0"/>
          </a:p>
          <a:p>
            <a:r>
              <a:rPr lang="en-US" dirty="0" smtClean="0"/>
              <a:t>3 – SELECT the Sensor Plug-In Name to configure the Sensor, if needed.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629400" y="1905000"/>
            <a:ext cx="9906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477000" y="20193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781800" y="3124200"/>
            <a:ext cx="8382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541477" y="3226777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51095">
            <a:off x="5741042" y="4191000"/>
            <a:ext cx="92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val 13"/>
          <p:cNvSpPr/>
          <p:nvPr/>
        </p:nvSpPr>
        <p:spPr>
          <a:xfrm>
            <a:off x="6629400" y="41973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2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Edit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78712">
            <a:off x="4958064" y="4978076"/>
            <a:ext cx="927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5269214" y="4495799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111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Configure Tab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7467600" y="990600"/>
            <a:ext cx="0" cy="1295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781" y="2209800"/>
            <a:ext cx="4016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403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“SDCARD” Folder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352800"/>
            <a:ext cx="98742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406" y="3438524"/>
            <a:ext cx="4016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818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“</a:t>
            </a:r>
            <a:r>
              <a:rPr lang="en-US" dirty="0" err="1" smtClean="0"/>
              <a:t>BTAC_ReceivedFiles</a:t>
            </a:r>
            <a:r>
              <a:rPr lang="en-US" dirty="0" smtClean="0"/>
              <a:t>” Folder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76400"/>
            <a:ext cx="98742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606" y="1762124"/>
            <a:ext cx="4016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63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Loading a Sensor Plug-In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the “Select” Tab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648200"/>
            <a:ext cx="5492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9" y="4343400"/>
            <a:ext cx="3968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455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269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Loading a Sensor Plug-In</vt:lpstr>
      <vt:lpstr>Loading a Sensor Plug-In</vt:lpstr>
      <vt:lpstr>Loading a Sensor Plug-In</vt:lpstr>
      <vt:lpstr>Loading a Sensor Plug-In</vt:lpstr>
      <vt:lpstr>Loading a Sensor Plug-In</vt:lpstr>
      <vt:lpstr>Loading a Sensor Plug-In</vt:lpstr>
      <vt:lpstr>Loading a Sensor Plug-In</vt:lpstr>
      <vt:lpstr>Loading a Sensor Plug-In</vt:lpstr>
      <vt:lpstr>Loading a Sensor Plug-In</vt:lpstr>
      <vt:lpstr>Loading a Sensor Plug-In</vt:lpstr>
      <vt:lpstr>Loading a Sensor Plug-In</vt:lpstr>
      <vt:lpstr>Loading a Sensor Plug-In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Loading a Sensor Plug-In</dc:title>
  <dc:creator>Scott Vlcek</dc:creator>
  <cp:lastModifiedBy>Scott Vlcek</cp:lastModifiedBy>
  <cp:revision>5</cp:revision>
  <dcterms:created xsi:type="dcterms:W3CDTF">2013-01-14T21:38:25Z</dcterms:created>
  <dcterms:modified xsi:type="dcterms:W3CDTF">2013-01-14T22:30:46Z</dcterms:modified>
</cp:coreProperties>
</file>