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928802"/>
            <a:ext cx="7858180" cy="1143008"/>
          </a:xfrm>
        </p:spPr>
        <p:txBody>
          <a:bodyPr/>
          <a:lstStyle>
            <a:lvl1pPr>
              <a:defRPr b="0" baseline="0">
                <a:effectLst/>
                <a:latin typeface="Myriad Pro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3786190"/>
            <a:ext cx="7858180" cy="178595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  <a:latin typeface="Myriad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C8AFE9-9A02-4BB7-94BE-2E111FF5A94B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9582525-CFD2-438D-B33B-726D6AD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43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214422"/>
            <a:ext cx="8001056" cy="785813"/>
          </a:xfrm>
        </p:spPr>
        <p:txBody>
          <a:bodyPr/>
          <a:lstStyle>
            <a:lvl1pPr>
              <a:defRPr sz="4000">
                <a:latin typeface="Myriad Pro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143116"/>
            <a:ext cx="8001056" cy="421484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C8AFE9-9A02-4BB7-94BE-2E111FF5A94B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82525-CFD2-438D-B33B-726D6AD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47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C8AFE9-9A02-4BB7-94BE-2E111FF5A94B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82525-CFD2-438D-B33B-726D6AD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8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214427"/>
            <a:ext cx="8001056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1472" y="2071679"/>
            <a:ext cx="3929090" cy="428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2071679"/>
            <a:ext cx="3929090" cy="428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C8AFE9-9A02-4BB7-94BE-2E111FF5A94B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82525-CFD2-438D-B33B-726D6AD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1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214422"/>
            <a:ext cx="8001056" cy="78581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2071678"/>
            <a:ext cx="39290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71472" y="2714620"/>
            <a:ext cx="3929090" cy="35909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3439" y="2071678"/>
            <a:ext cx="39290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3439" y="2714620"/>
            <a:ext cx="3929090" cy="35909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C8AFE9-9A02-4BB7-94BE-2E111FF5A94B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82525-CFD2-438D-B33B-726D6AD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34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214422"/>
            <a:ext cx="8001056" cy="78581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C8AFE9-9A02-4BB7-94BE-2E111FF5A94B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82525-CFD2-438D-B33B-726D6AD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41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C8AFE9-9A02-4BB7-94BE-2E111FF5A94B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82525-CFD2-438D-B33B-726D6AD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26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214422"/>
            <a:ext cx="8001056" cy="64294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71471" y="2000256"/>
            <a:ext cx="8001057" cy="43577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C8AFE9-9A02-4BB7-94BE-2E111FF5A94B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82525-CFD2-438D-B33B-726D6AD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2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1143000"/>
            <a:ext cx="8072438" cy="642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71500" y="1857375"/>
            <a:ext cx="8001000" cy="392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71500" y="6492875"/>
            <a:ext cx="228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Myriad Pro" pitchFamily="34" charset="0"/>
                <a:cs typeface="+mn-cs"/>
              </a:defRPr>
            </a:lvl1pPr>
          </a:lstStyle>
          <a:p>
            <a:fld id="{6DC8AFE9-9A02-4BB7-94BE-2E111FF5A94B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00375" y="6492875"/>
            <a:ext cx="300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Myriad Pro" pitchFamily="34" charset="0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143625" y="6492875"/>
            <a:ext cx="228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Myriad Pro Black" pitchFamily="34" charset="0"/>
                <a:cs typeface="+mn-cs"/>
              </a:defRPr>
            </a:lvl1pPr>
          </a:lstStyle>
          <a:p>
            <a:fld id="{19582525-CFD2-438D-B33B-726D6AD07D1C}" type="slidenum">
              <a:rPr lang="en-US" smtClean="0"/>
              <a:t>‹#›</a:t>
            </a:fld>
            <a:endParaRPr lang="en-US"/>
          </a:p>
        </p:txBody>
      </p:sp>
      <p:pic>
        <p:nvPicPr>
          <p:cNvPr id="1031" name="Picture 10" descr="BlueforceIcon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200025"/>
            <a:ext cx="466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textOnly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00013"/>
            <a:ext cx="28194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Myriad Pro Black" pitchFamily="34" charset="0"/>
          <a:ea typeface="+mj-ea"/>
          <a:cs typeface="Times New Roman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yriad Pro Black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yriad Pro Black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yriad Pro Black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yriad Pro Black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  <a:cs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  <a:cs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  <a:cs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bg2"/>
          </a:solidFill>
          <a:latin typeface="Myriad Pro Light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bg2"/>
          </a:solidFill>
          <a:latin typeface="Myriad Pro Light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bg2"/>
          </a:solidFill>
          <a:latin typeface="Myriad Pro Light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bg2"/>
          </a:solidFill>
          <a:latin typeface="Myriad Pro Light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bg2"/>
          </a:solidFill>
          <a:latin typeface="Myriad Pro Ligh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XPRES in BTAC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917700"/>
            <a:ext cx="2678909" cy="4572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0" y="23622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1 - From the BTAC Home Page SELECT the Android Menu Icon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2 - SELECT Preferences Tab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105400" y="5410200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019800" y="4419600"/>
            <a:ext cx="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953000" y="5067300"/>
            <a:ext cx="348854" cy="342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867400" y="4203700"/>
            <a:ext cx="381000" cy="368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274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XPRES in BTAC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1" y="1917700"/>
            <a:ext cx="2678906" cy="4572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0" y="23622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 – SELECT XPRES Interval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800600" y="4953000"/>
            <a:ext cx="152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876800" y="4724400"/>
            <a:ext cx="348854" cy="342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589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XPRES in BTAC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1" y="1917700"/>
            <a:ext cx="2678906" cy="45719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0" y="23622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 – CHANGE XPRES Interval to Every 10 Seconds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RETURN to Home Page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194227" y="2705100"/>
            <a:ext cx="174427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019800" y="2362200"/>
            <a:ext cx="348854" cy="342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153079"/>
      </p:ext>
    </p:extLst>
  </p:cSld>
  <p:clrMapOvr>
    <a:masterClrMapping/>
  </p:clrMapOvr>
</p:sld>
</file>

<file path=ppt/theme/theme1.xml><?xml version="1.0" encoding="utf-8"?>
<a:theme xmlns:a="http://schemas.openxmlformats.org/drawingml/2006/main" name="Blueforce">
  <a:themeElements>
    <a:clrScheme name="Тема 4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AEE0FF"/>
      </a:accent1>
      <a:accent2>
        <a:srgbClr val="9ACDFF"/>
      </a:accent2>
      <a:accent3>
        <a:srgbClr val="7CAFE2"/>
      </a:accent3>
      <a:accent4>
        <a:srgbClr val="5487BA"/>
      </a:accent4>
      <a:accent5>
        <a:srgbClr val="9772E8"/>
      </a:accent5>
      <a:accent6>
        <a:srgbClr val="6F3DDF"/>
      </a:accent6>
      <a:hlink>
        <a:srgbClr val="C86400"/>
      </a:hlink>
      <a:folHlink>
        <a:srgbClr val="9EC01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Blueforce</Template>
  <TotalTime>10</TotalTime>
  <Words>51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Blueforce</vt:lpstr>
      <vt:lpstr>Changing XPRES in BTAC</vt:lpstr>
      <vt:lpstr>Changing XPRES in BTAC</vt:lpstr>
      <vt:lpstr>Changing XPRES in BTAC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Changing XPRES in BTAC</dc:title>
  <dc:creator>Scott Vlcek</dc:creator>
  <cp:lastModifiedBy>Scott Vlcek</cp:lastModifiedBy>
  <cp:revision>2</cp:revision>
  <dcterms:created xsi:type="dcterms:W3CDTF">2013-02-26T19:02:54Z</dcterms:created>
  <dcterms:modified xsi:type="dcterms:W3CDTF">2013-02-26T19:13:02Z</dcterms:modified>
</cp:coreProperties>
</file>