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26A5-76CB-49F6-A569-202110FD4698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D5C6-A39D-481B-814D-C41972FCE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9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26A5-76CB-49F6-A569-202110FD4698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D5C6-A39D-481B-814D-C41972FCE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3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26A5-76CB-49F6-A569-202110FD4698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D5C6-A39D-481B-814D-C41972FCE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26A5-76CB-49F6-A569-202110FD4698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D5C6-A39D-481B-814D-C41972FCE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99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26A5-76CB-49F6-A569-202110FD4698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D5C6-A39D-481B-814D-C41972FCE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9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26A5-76CB-49F6-A569-202110FD4698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D5C6-A39D-481B-814D-C41972FCE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8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26A5-76CB-49F6-A569-202110FD4698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D5C6-A39D-481B-814D-C41972FCE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26A5-76CB-49F6-A569-202110FD4698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D5C6-A39D-481B-814D-C41972FCE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6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26A5-76CB-49F6-A569-202110FD4698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D5C6-A39D-481B-814D-C41972FCE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8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26A5-76CB-49F6-A569-202110FD4698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D5C6-A39D-481B-814D-C41972FCE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3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26A5-76CB-49F6-A569-202110FD4698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D5C6-A39D-481B-814D-C41972FCE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81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E26A5-76CB-49F6-A569-202110FD4698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0D5C6-A39D-481B-814D-C41972FCE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2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Enabling </a:t>
            </a:r>
            <a:r>
              <a:rPr lang="en-US" sz="3200" dirty="0" smtClean="0"/>
              <a:t>XPRES </a:t>
            </a:r>
            <a:r>
              <a:rPr lang="en-US" sz="3200" dirty="0" smtClean="0"/>
              <a:t>in BTAC</a:t>
            </a:r>
            <a:endParaRPr lang="en-US" sz="32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– SELECT a CONTACT from the ROSTER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562600" y="1066800"/>
            <a:ext cx="3810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867400" y="1676400"/>
            <a:ext cx="4191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08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Enabling </a:t>
            </a:r>
            <a:r>
              <a:rPr lang="en-US" sz="3200" dirty="0" smtClean="0">
                <a:solidFill>
                  <a:prstClr val="black"/>
                </a:solidFill>
              </a:rPr>
              <a:t>XPRES </a:t>
            </a:r>
            <a:r>
              <a:rPr lang="en-US" sz="3200" dirty="0">
                <a:solidFill>
                  <a:prstClr val="black"/>
                </a:solidFill>
              </a:rPr>
              <a:t>in BTAC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– SELECT the Android Menu Button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646198" y="4851400"/>
            <a:ext cx="4191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91331">
            <a:off x="5632449" y="5253137"/>
            <a:ext cx="4699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64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Enabling </a:t>
            </a:r>
            <a:r>
              <a:rPr lang="en-US" sz="3200" dirty="0" smtClean="0">
                <a:solidFill>
                  <a:prstClr val="black"/>
                </a:solidFill>
              </a:rPr>
              <a:t>XPRES </a:t>
            </a:r>
            <a:r>
              <a:rPr lang="en-US" sz="3200" dirty="0">
                <a:solidFill>
                  <a:prstClr val="black"/>
                </a:solidFill>
              </a:rPr>
              <a:t>in BTAC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– SELECT the </a:t>
            </a:r>
            <a:r>
              <a:rPr lang="en-US" dirty="0" smtClean="0"/>
              <a:t>XPRES </a:t>
            </a:r>
            <a:r>
              <a:rPr lang="en-US" dirty="0" smtClean="0"/>
              <a:t>IS OFF Button to turn ON </a:t>
            </a:r>
            <a:r>
              <a:rPr lang="en-US" dirty="0" smtClean="0"/>
              <a:t>XPRES </a:t>
            </a:r>
            <a:r>
              <a:rPr lang="en-US" dirty="0" smtClean="0"/>
              <a:t>between the two CONTACTS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188998" y="4152900"/>
            <a:ext cx="4191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91331">
            <a:off x="5163598" y="4567337"/>
            <a:ext cx="4699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910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Enabling </a:t>
            </a:r>
            <a:r>
              <a:rPr lang="en-US" sz="3200" dirty="0" smtClean="0">
                <a:solidFill>
                  <a:prstClr val="black"/>
                </a:solidFill>
              </a:rPr>
              <a:t>XPRES </a:t>
            </a:r>
            <a:r>
              <a:rPr lang="en-US" sz="3200" dirty="0">
                <a:solidFill>
                  <a:prstClr val="black"/>
                </a:solidFill>
              </a:rPr>
              <a:t>in BTAC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– </a:t>
            </a:r>
            <a:r>
              <a:rPr lang="en-US" dirty="0" smtClean="0"/>
              <a:t>XPRES </a:t>
            </a:r>
            <a:r>
              <a:rPr lang="en-US" dirty="0" smtClean="0"/>
              <a:t>is ENABLED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91331">
            <a:off x="5163598" y="4567337"/>
            <a:ext cx="4699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5188998" y="4152900"/>
            <a:ext cx="4191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07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solidFill>
                  <a:prstClr val="black"/>
                </a:solidFill>
              </a:rPr>
              <a:t>Enabling </a:t>
            </a:r>
            <a:r>
              <a:rPr lang="en-US" sz="3200" smtClean="0">
                <a:solidFill>
                  <a:prstClr val="black"/>
                </a:solidFill>
              </a:rPr>
              <a:t>XPRES </a:t>
            </a:r>
            <a:r>
              <a:rPr lang="en-US" sz="3200" dirty="0">
                <a:solidFill>
                  <a:prstClr val="black"/>
                </a:solidFill>
              </a:rPr>
              <a:t>in BTAC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46" y="273050"/>
            <a:ext cx="3429558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1 – SELECT the RETURN Button to return to the BTAC HOME PAGE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8632">
            <a:off x="4225355" y="5205729"/>
            <a:ext cx="927566" cy="806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4800600"/>
            <a:ext cx="4445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88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73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Enabling XPRES in BTAC</vt:lpstr>
      <vt:lpstr>Enabling XPRES in BTAC</vt:lpstr>
      <vt:lpstr>Enabling XPRES in BTAC</vt:lpstr>
      <vt:lpstr>Enabling XPRES in BTAC</vt:lpstr>
      <vt:lpstr>Enabling XPRES in BTAC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XPRESS in BTAC</dc:title>
  <dc:creator>Scott Vlcek</dc:creator>
  <cp:lastModifiedBy>Scott Vlcek</cp:lastModifiedBy>
  <cp:revision>2</cp:revision>
  <dcterms:created xsi:type="dcterms:W3CDTF">2013-01-14T22:49:32Z</dcterms:created>
  <dcterms:modified xsi:type="dcterms:W3CDTF">2013-07-29T15:14:46Z</dcterms:modified>
</cp:coreProperties>
</file>